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5" d="100"/>
          <a:sy n="85" d="100"/>
        </p:scale>
        <p:origin x="114" y="13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09699"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Faris Nabeel</a:t>
            </a:r>
            <a:br>
              <a:rPr lang="en-US" dirty="0">
                <a:solidFill>
                  <a:schemeClr val="bg2"/>
                </a:solidFill>
                <a:latin typeface="Abadi"/>
                <a:ea typeface="SF Pro" pitchFamily="2" charset="0"/>
                <a:cs typeface="SF Pro" pitchFamily="2" charset="0"/>
              </a:rPr>
            </a:br>
            <a:r>
              <a:rPr lang="en-US" dirty="0">
                <a:solidFill>
                  <a:schemeClr val="bg2"/>
                </a:solidFill>
                <a:latin typeface="Abadi"/>
                <a:ea typeface="SF Pro" pitchFamily="2" charset="0"/>
                <a:cs typeface="SF Pro" pitchFamily="2" charset="0"/>
              </a:rPr>
              <a:t>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1328</TotalTime>
  <Words>1600</Words>
  <Application>Microsoft Office PowerPoint</Application>
  <PresentationFormat>Widescreen</PresentationFormat>
  <Paragraphs>194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Faris Nabeel</cp:lastModifiedBy>
  <cp:revision>199</cp:revision>
  <dcterms:created xsi:type="dcterms:W3CDTF">2021-04-29T18:58:34Z</dcterms:created>
  <dcterms:modified xsi:type="dcterms:W3CDTF">2022-10-15T12:48:15Z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